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85" r:id="rId6"/>
    <p:sldId id="289" r:id="rId7"/>
    <p:sldId id="294" r:id="rId8"/>
    <p:sldId id="291" r:id="rId9"/>
    <p:sldId id="290" r:id="rId10"/>
    <p:sldId id="292" r:id="rId11"/>
    <p:sldId id="295" r:id="rId12"/>
    <p:sldId id="296" r:id="rId13"/>
    <p:sldId id="298" r:id="rId14"/>
    <p:sldId id="297" r:id="rId15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3595" autoAdjust="0"/>
  </p:normalViewPr>
  <p:slideViewPr>
    <p:cSldViewPr snapToGrid="0">
      <p:cViewPr varScale="1">
        <p:scale>
          <a:sx n="103" d="100"/>
          <a:sy n="103" d="100"/>
        </p:scale>
        <p:origin x="738" y="114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231AD62-EC1A-4EC1-AB67-FC534E563716}" type="datetime1">
              <a:rPr lang="tr-TR" smtClean="0"/>
              <a:t>5.01.2025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8A06BE-7519-4B21-9E1D-AE6D6E69C38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AD2AB3-F8FC-4999-8C75-337684BFAE1A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9B2C62-FE30-453D-946B-754E9E42C84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tr-TR"/>
              <a:t>Satır aralığı + Sayfa numaraları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38776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tr-TR" noProof="0" smtClean="0"/>
              <a:t>5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930652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etin Yer Tutucusu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3" name="Resim Yer Tutucusu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cxnSp>
        <p:nvCxnSpPr>
          <p:cNvPr id="15" name="Düz Bağlayıcı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Asıl başlık stilini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çerik 3 Sütun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sim Yer Tutucusu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 rtlCol="0"/>
          <a:lstStyle/>
          <a:p>
            <a:pPr rtl="0"/>
            <a:r>
              <a:rPr lang="tr-TR"/>
              <a:t>Resim eklemek için simgeye tıklayın</a:t>
            </a:r>
            <a:endParaRPr lang="tr-TR" dirty="0"/>
          </a:p>
        </p:txBody>
      </p:sp>
      <p:sp>
        <p:nvSpPr>
          <p:cNvPr id="10" name="İçerik Yer Tutucusu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Metin ekleyin</a:t>
            </a:r>
            <a:endParaRPr lang="tr-T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tr-T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İçerik Yer Tutucusu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Metin ekleyin</a:t>
            </a:r>
            <a:endParaRPr lang="tr-T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tr-T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İçerik Yer Tutucusu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Metin ekleyin</a:t>
            </a:r>
            <a:endParaRPr lang="tr-TR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tr-TR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Tarih Yer Tutucusu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E5A18AE-716A-4D71-BFAC-0DBEA9942D76}" type="datetime1">
              <a:rPr lang="tr-TR" smtClean="0"/>
              <a:t>5.01.2025</a:t>
            </a:fld>
            <a:endParaRPr lang="tr-TR" dirty="0"/>
          </a:p>
        </p:txBody>
      </p:sp>
      <p:sp>
        <p:nvSpPr>
          <p:cNvPr id="25" name="Slayt Numarası Yer Tutucusu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smtClean="0"/>
              <a:pPr/>
              <a:t>‹#›</a:t>
            </a:fld>
            <a:endParaRPr lang="tr-TR" dirty="0"/>
          </a:p>
        </p:txBody>
      </p:sp>
      <p:sp>
        <p:nvSpPr>
          <p:cNvPr id="11" name="Başlık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tr-TR"/>
              <a:t>Başlık eklemek için tıklayın</a:t>
            </a:r>
            <a:endParaRPr lang="tr-TR" dirty="0"/>
          </a:p>
        </p:txBody>
      </p:sp>
      <p:cxnSp>
        <p:nvCxnSpPr>
          <p:cNvPr id="3" name="Düz Bağlayıcı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Öze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rih Yer Tutucusu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E068858-2735-4450-AD28-533E818E2DD9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cxnSp>
        <p:nvCxnSpPr>
          <p:cNvPr id="3" name="Düz Bağlayıcı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lgili Kiş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sim Yer Tutucusu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10" name="Resim Yer Tutucusu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11" name="Metin Yer Tutucusu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tr-TR" noProof="0"/>
              <a:t>01</a:t>
            </a:r>
          </a:p>
        </p:txBody>
      </p:sp>
      <p:sp>
        <p:nvSpPr>
          <p:cNvPr id="12" name="Metin Yer Tutucusu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5" name="Metin Yer Tutucusu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 rtlCol="0"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tr-TR" noProof="0"/>
              <a:t>Asıl metin stillerini düzenlemek için tıklayın</a:t>
            </a:r>
          </a:p>
        </p:txBody>
      </p:sp>
      <p:sp>
        <p:nvSpPr>
          <p:cNvPr id="20" name="Tarih Yer Tutucusu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E7EDFEB-4AAA-4CDA-8CBB-41C4EF601F22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21" name="Slayt Numarası Yer Tutucusu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4" name="Başlık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Başlık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ünd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etin Yer Tutucusu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35" name="Tarih Yer Tutucusu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1262C1E-CE87-43ED-AF34-C63E0EB52010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6" name="Slayt Numarası Yer Tutucusu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Asıl başlık stilini düzenlemek için tıklayın</a:t>
            </a:r>
          </a:p>
        </p:txBody>
      </p:sp>
      <p:cxnSp>
        <p:nvCxnSpPr>
          <p:cNvPr id="3" name="Düz Bağlayıcı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riş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sim Yer Tutucusu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16" name="Resim Yer Tutucusu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14" name="Resim Yer Tutucusu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3" name="Metin Yer Tutucusu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01</a:t>
            </a:r>
          </a:p>
        </p:txBody>
      </p:sp>
      <p:sp>
        <p:nvSpPr>
          <p:cNvPr id="19" name="Metin Yer Tutucusu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30" name="Tarih Yer Tutucusu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9DCD90-1BB0-4378-AB42-C564B2D3DC34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1" name="Slayt Numarası Yer Tutucusu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Başlık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ölüm So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etin Yer Tutucusu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tr-TR" noProof="0"/>
              <a:t>02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Ana Şablonu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 ve Tab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arih Yer Tutucusu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D59BBED-3B9C-4532-ACBC-C249D6CC424C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15" name="Slayt Numarası Yer Tutucusu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ıntı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arih Yer Tutucusu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6894CAD-9966-4BAB-9F1D-C359F1A2487B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15" name="Slayt Numarası Yer Tutucusu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7" name="Resim Yer Tutucusu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pic>
        <p:nvPicPr>
          <p:cNvPr id="4" name="Resim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Başlık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rtlCol="0"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man Çizelges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rih Yer Tutucusu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Başlık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ki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Metin Yer Tutucusu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01</a:t>
            </a:r>
          </a:p>
        </p:txBody>
      </p:sp>
      <p:sp>
        <p:nvSpPr>
          <p:cNvPr id="21" name="Resim Yer Tutucusu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2" name="Resim Yer Tutucusu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3" name="Resim Yer Tutucusu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4" name="Resim Yer Tutucusu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5" name="Resim Yer Tutucusu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30" name="Tarih Yer Tutucusu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A946007-C529-4BC1-A5AD-2679B0D00074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1" name="Slayt Numarası Yer Tutucusu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tr-TR" noProof="0"/>
              <a:t>Asıl başlık stilini düzenlemek için tıklayın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tr-TR" noProof="0"/>
              <a:t>Ad</a:t>
            </a:r>
          </a:p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6" name="Metin Yer Tutucusu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tr-TR" noProof="0"/>
              <a:t>Ad</a:t>
            </a:r>
          </a:p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7" name="Metin Yer Tutucusu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tr-TR" noProof="0"/>
              <a:t>Ad</a:t>
            </a:r>
          </a:p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8" name="Metin Yer Tutucusu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tr-TR" noProof="0"/>
              <a:t>Ad</a:t>
            </a:r>
          </a:p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9" name="Metin Yer Tutucusu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tr-TR" noProof="0"/>
              <a:t>Ad</a:t>
            </a:r>
          </a:p>
          <a:p>
            <a:pPr lvl="0" rtl="0"/>
            <a:r>
              <a:rPr lang="tr-TR" noProof="0"/>
              <a:t>Başlık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çerik 1 Sütun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sim Yer Tutucusu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6" name="İçerik Yer Tutucusu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tr-TR" sz="1600" noProof="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Asıl metin stillerini düzenlemek için tıklayın</a:t>
            </a:r>
          </a:p>
        </p:txBody>
      </p:sp>
      <p:sp>
        <p:nvSpPr>
          <p:cNvPr id="17" name="Tarih Yer Tutucusu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ED8F417-80C0-4883-ACCD-B809EB243167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18" name="Slayt Numarası Yer Tutucusu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cxnSp>
        <p:nvCxnSpPr>
          <p:cNvPr id="3" name="Düz Bağlayıcı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B343-5218-479A-84D0-0E0286CC71BA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tr-TR" noProof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morial.com.tr/saglik-rehberi/bazal-metabolizma#bazal-metabolizma-hizi-hesaplama" TargetMode="External"/><Relationship Id="rId2" Type="http://schemas.openxmlformats.org/officeDocument/2006/relationships/hyperlink" Target="https://www.askipo.com/gunluk-kalori-ihtiyacinin-belirlenmesisaglikli-beslenmenin-temel-adimi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merFKocturk" TargetMode="External"/><Relationship Id="rId3" Type="http://schemas.openxmlformats.org/officeDocument/2006/relationships/hyperlink" Target="https://www.linkedin.com/in/muhammed-furkan-%C3%B6zt%C3%BCrk-89b358320/" TargetMode="External"/><Relationship Id="rId7" Type="http://schemas.openxmlformats.org/officeDocument/2006/relationships/hyperlink" Target="https://www.linkedin.com/in/%C3%B6mer-faruk-ko%C3%A7t%C3%BCrk-33a53933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thub.com/BuqraWasTaken" TargetMode="External"/><Relationship Id="rId5" Type="http://schemas.openxmlformats.org/officeDocument/2006/relationships/hyperlink" Target="https://www.linkedin.com/in/bu%C4%9Fra-kaan-filcio%C4%9Flu-481115342/" TargetMode="External"/><Relationship Id="rId10" Type="http://schemas.openxmlformats.org/officeDocument/2006/relationships/hyperlink" Target="https://www.github.com/anilkamer" TargetMode="External"/><Relationship Id="rId4" Type="http://schemas.openxmlformats.org/officeDocument/2006/relationships/hyperlink" Target="https://www.github.com/FURKANOZTR" TargetMode="External"/><Relationship Id="rId9" Type="http://schemas.openxmlformats.org/officeDocument/2006/relationships/hyperlink" Target="https://www.linkedin.com/in/tanfer-an%C4%B1l-kamer-8a5589334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876300"/>
            <a:ext cx="5539409" cy="2888644"/>
          </a:xfrm>
        </p:spPr>
        <p:txBody>
          <a:bodyPr rtlCol="0">
            <a:normAutofit/>
          </a:bodyPr>
          <a:lstStyle/>
          <a:p>
            <a:pPr rtl="0"/>
            <a:r>
              <a:rPr lang="tr-TR" sz="4800" dirty="0">
                <a:latin typeface="Abadi" panose="020B0604020104020204" pitchFamily="34" charset="0"/>
              </a:rPr>
              <a:t>Kalori Hesaplama </a:t>
            </a:r>
            <a:br>
              <a:rPr lang="tr-TR" sz="4800" dirty="0">
                <a:latin typeface="Abadi" panose="020B0604020104020204" pitchFamily="34" charset="0"/>
              </a:rPr>
            </a:br>
            <a:r>
              <a:rPr lang="tr-TR" sz="4800" dirty="0">
                <a:latin typeface="Abadi" panose="020B0604020104020204" pitchFamily="34" charset="0"/>
              </a:rPr>
              <a:t>ve </a:t>
            </a:r>
            <a:br>
              <a:rPr lang="tr-TR" sz="4800" dirty="0">
                <a:latin typeface="Abadi" panose="020B0604020104020204" pitchFamily="34" charset="0"/>
              </a:rPr>
            </a:br>
            <a:r>
              <a:rPr lang="tr-TR" sz="4800" dirty="0">
                <a:latin typeface="Abadi" panose="020B0604020104020204" pitchFamily="34" charset="0"/>
              </a:rPr>
              <a:t>Yemek Listeleme Programı </a:t>
            </a:r>
          </a:p>
        </p:txBody>
      </p:sp>
      <p:sp>
        <p:nvSpPr>
          <p:cNvPr id="18" name="Metin Yer Tutucusu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tr-TR" dirty="0"/>
              <a:t>06.01.2025</a:t>
            </a:r>
          </a:p>
        </p:txBody>
      </p:sp>
      <p:pic>
        <p:nvPicPr>
          <p:cNvPr id="10" name="Resim Yer Tutucusu 9" descr="dikkat çekici yaprakların olduğu bir masa üzerindeki güzellik ürünleri">
            <a:extLst>
              <a:ext uri="{FF2B5EF4-FFF2-40B4-BE49-F238E27FC236}">
                <a16:creationId xmlns:a16="http://schemas.microsoft.com/office/drawing/2014/main" id="{989DB536-6819-4D2C-B0DB-D6649F94F6C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8D3AC408-FCBD-8663-E6F4-DE540F4F186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E6098A3B-3F56-FF6E-AB38-46D9D0E87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10</a:t>
            </a:fld>
            <a:endParaRPr lang="tr-TR" noProof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BA8866F-846B-8B55-1527-DB59E0559B0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tr-TR" b="1" dirty="0"/>
              <a:t>Yemeklerin Günlük Kalori Takibi</a:t>
            </a:r>
          </a:p>
          <a:p>
            <a:r>
              <a:rPr lang="tr-TR" b="1" dirty="0"/>
              <a:t>Yemek Arama Özelliği</a:t>
            </a:r>
          </a:p>
          <a:p>
            <a:r>
              <a:rPr lang="tr-TR" b="1" dirty="0"/>
              <a:t>Yemek Silme Özelliği</a:t>
            </a:r>
          </a:p>
          <a:p>
            <a:r>
              <a:rPr lang="tr-TR" b="1" dirty="0"/>
              <a:t>Yemek Kategorisi Ekleme</a:t>
            </a:r>
          </a:p>
          <a:p>
            <a:r>
              <a:rPr lang="tr-TR" b="1" dirty="0"/>
              <a:t>İleri Seviye Kalori Hesaplama (1- </a:t>
            </a:r>
            <a:r>
              <a:rPr lang="tr-TR" b="1" dirty="0" err="1"/>
              <a:t>Ektomorf</a:t>
            </a:r>
            <a:r>
              <a:rPr lang="tr-TR" b="1" dirty="0"/>
              <a:t>, 2- </a:t>
            </a:r>
            <a:r>
              <a:rPr lang="tr-TR" b="1" dirty="0" err="1"/>
              <a:t>Mezomorf</a:t>
            </a:r>
            <a:r>
              <a:rPr lang="tr-TR" b="1" dirty="0"/>
              <a:t>, 3- </a:t>
            </a:r>
            <a:r>
              <a:rPr lang="tr-TR" b="1" dirty="0" err="1"/>
              <a:t>Endomorf</a:t>
            </a:r>
            <a:r>
              <a:rPr lang="tr-TR" b="1"/>
              <a:t>))</a:t>
            </a:r>
          </a:p>
          <a:p>
            <a:endParaRPr lang="tr-TR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004AE8CD-6AA9-2B13-A9BD-0548C9F0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tr-TR" dirty="0">
                <a:latin typeface="Abadi" panose="020B0604020104020204" pitchFamily="34" charset="0"/>
              </a:rPr>
              <a:t>Geliştirilebilir Özellikler: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47911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DAA84353-30E5-D66F-12F8-F9CCDA34176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4E11AD8C-1CB1-ECAA-ED9C-64658B3B29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11</a:t>
            </a:fld>
            <a:endParaRPr lang="tr-TR" noProof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293CFB4-6810-FE09-93EF-3A8A0ED6430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tr-TR" dirty="0">
                <a:hlinkClick r:id="rId2"/>
              </a:rPr>
              <a:t>https://www.askipo.com/gunluk-kalori-ihtiyacinin-belirlenmesisaglikli-beslenmenin-temel-adimi</a:t>
            </a:r>
            <a:endParaRPr lang="tr-TR" dirty="0"/>
          </a:p>
          <a:p>
            <a:r>
              <a:rPr lang="tr-TR" dirty="0">
                <a:hlinkClick r:id="rId3"/>
              </a:rPr>
              <a:t>https://www.memorial.com.tr/saglik-rehberi/bazal-metabolizma#bazal-metabolizma-hizi-hesaplama</a:t>
            </a:r>
            <a:endParaRPr lang="tr-TR" dirty="0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AE5473F7-444A-2AB4-4A24-068E4F39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tr-TR" dirty="0">
                <a:latin typeface="Abadi" panose="020B0604020104020204" pitchFamily="34" charset="0"/>
              </a:rPr>
              <a:t>KAYNAKÇA</a:t>
            </a:r>
          </a:p>
        </p:txBody>
      </p:sp>
    </p:spTree>
    <p:extLst>
      <p:ext uri="{BB962C8B-B14F-4D97-AF65-F5344CB8AC3E}">
        <p14:creationId xmlns:p14="http://schemas.microsoft.com/office/powerpoint/2010/main" val="3544736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şlık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588397"/>
            <a:ext cx="5181486" cy="1282077"/>
          </a:xfrm>
        </p:spPr>
        <p:txBody>
          <a:bodyPr rtlCol="0"/>
          <a:lstStyle/>
          <a:p>
            <a:pPr rtl="0"/>
            <a:r>
              <a:rPr lang="tr-TR" dirty="0">
                <a:latin typeface="Abadi" panose="020F0502020204030204" pitchFamily="34" charset="0"/>
              </a:rPr>
              <a:t>Grup Üyeleri</a:t>
            </a:r>
          </a:p>
        </p:txBody>
      </p:sp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513" y="2003729"/>
            <a:ext cx="10658610" cy="4715123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tr-TR" sz="1200" b="1" dirty="0">
                <a:solidFill>
                  <a:schemeClr val="tx1"/>
                </a:solidFill>
              </a:rPr>
              <a:t>24110131018 / Muhammed Furkan ÖZTÜRK</a:t>
            </a:r>
          </a:p>
          <a:p>
            <a:pPr rtl="0"/>
            <a:r>
              <a:rPr lang="tr-TR" sz="1200" b="1" dirty="0">
                <a:solidFill>
                  <a:schemeClr val="tx1"/>
                </a:solidFill>
                <a:hlinkClick r:id="rId3"/>
              </a:rPr>
              <a:t>LinkedIn - Muhammed Furkan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 err="1">
                <a:solidFill>
                  <a:schemeClr val="tx1"/>
                </a:solidFill>
                <a:hlinkClick r:id="rId4"/>
              </a:rPr>
              <a:t>Github</a:t>
            </a:r>
            <a:r>
              <a:rPr lang="tr-TR" sz="1200" b="1" dirty="0">
                <a:solidFill>
                  <a:schemeClr val="tx1"/>
                </a:solidFill>
                <a:hlinkClick r:id="rId4"/>
              </a:rPr>
              <a:t> - Muhammed Furkan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>
                <a:solidFill>
                  <a:schemeClr val="tx1"/>
                </a:solidFill>
              </a:rPr>
              <a:t>24110131089 / Buğra Kaan FİLCİOĞLU</a:t>
            </a:r>
          </a:p>
          <a:p>
            <a:pPr rtl="0"/>
            <a:r>
              <a:rPr lang="tr-TR" sz="1200" b="1" dirty="0">
                <a:solidFill>
                  <a:schemeClr val="tx1"/>
                </a:solidFill>
                <a:hlinkClick r:id="rId5"/>
              </a:rPr>
              <a:t>LinkedIn - Buğra Kaan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 err="1">
                <a:solidFill>
                  <a:schemeClr val="tx1"/>
                </a:solidFill>
                <a:hlinkClick r:id="rId6"/>
              </a:rPr>
              <a:t>Github</a:t>
            </a:r>
            <a:r>
              <a:rPr lang="tr-TR" sz="1200" b="1" dirty="0">
                <a:solidFill>
                  <a:schemeClr val="tx1"/>
                </a:solidFill>
                <a:hlinkClick r:id="rId6"/>
              </a:rPr>
              <a:t> - Buğra Kaan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>
                <a:solidFill>
                  <a:schemeClr val="tx1"/>
                </a:solidFill>
              </a:rPr>
              <a:t>24110131017 / Ömer Faruk KOÇTÜRK</a:t>
            </a:r>
          </a:p>
          <a:p>
            <a:pPr rtl="0"/>
            <a:r>
              <a:rPr lang="tr-TR" sz="1200" b="1" dirty="0">
                <a:solidFill>
                  <a:schemeClr val="tx1"/>
                </a:solidFill>
                <a:hlinkClick r:id="rId7"/>
              </a:rPr>
              <a:t>LinkedIn - Ömer Faruk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 err="1">
                <a:solidFill>
                  <a:schemeClr val="tx1"/>
                </a:solidFill>
                <a:hlinkClick r:id="rId8"/>
              </a:rPr>
              <a:t>Github</a:t>
            </a:r>
            <a:r>
              <a:rPr lang="tr-TR" sz="1200" b="1" dirty="0">
                <a:solidFill>
                  <a:schemeClr val="tx1"/>
                </a:solidFill>
                <a:hlinkClick r:id="rId8"/>
              </a:rPr>
              <a:t> - Ömer Faruk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>
                <a:solidFill>
                  <a:schemeClr val="tx1"/>
                </a:solidFill>
              </a:rPr>
              <a:t>24110131009 / Tanfer Anıl KAMER</a:t>
            </a:r>
          </a:p>
          <a:p>
            <a:pPr rtl="0"/>
            <a:r>
              <a:rPr lang="tr-TR" sz="1200" b="1" dirty="0">
                <a:solidFill>
                  <a:schemeClr val="tx1"/>
                </a:solidFill>
                <a:hlinkClick r:id="rId9"/>
              </a:rPr>
              <a:t>LinkedIn - Tanfer Anıl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r>
              <a:rPr lang="tr-TR" sz="1200" b="1" dirty="0" err="1">
                <a:solidFill>
                  <a:schemeClr val="tx1"/>
                </a:solidFill>
                <a:hlinkClick r:id="rId10"/>
              </a:rPr>
              <a:t>Github</a:t>
            </a:r>
            <a:r>
              <a:rPr lang="tr-TR" sz="1200" b="1" dirty="0">
                <a:solidFill>
                  <a:schemeClr val="tx1"/>
                </a:solidFill>
                <a:hlinkClick r:id="rId10"/>
              </a:rPr>
              <a:t> - Tanfer Anıl</a:t>
            </a:r>
            <a:endParaRPr lang="tr-TR" sz="1200" b="1" dirty="0">
              <a:solidFill>
                <a:schemeClr val="tx1"/>
              </a:solidFill>
            </a:endParaRPr>
          </a:p>
          <a:p>
            <a:pPr rtl="0"/>
            <a:endParaRPr lang="tr-TR" dirty="0"/>
          </a:p>
          <a:p>
            <a:pPr rtl="0"/>
            <a:endParaRPr lang="tr-TR" dirty="0"/>
          </a:p>
        </p:txBody>
      </p:sp>
      <p:sp>
        <p:nvSpPr>
          <p:cNvPr id="8" name="Tarih Yer Tutucusu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9E4BFE02-3792-41D1-AAC3-514241F0ACF6}" type="datetime1">
              <a:rPr lang="tr-TR" smtClean="0"/>
              <a:t>5.01.2025</a:t>
            </a:fld>
            <a:endParaRPr lang="tr-TR" dirty="0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tr-TR" smtClean="0"/>
              <a:pPr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2168C32-3B26-FA20-9C34-8F37666B4B0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81262C1E-CE87-43ED-AF34-C63E0EB52010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4534A67-2726-889F-9F51-46DD7188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3</a:t>
            </a:fld>
            <a:endParaRPr lang="tr-TR" noProof="0"/>
          </a:p>
        </p:txBody>
      </p:sp>
      <p:pic>
        <p:nvPicPr>
          <p:cNvPr id="11" name="İçerik Yer Tutucusu 10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145954A-ADC8-9605-2FC5-7AA72487B6FE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0" y="12741"/>
            <a:ext cx="12192000" cy="6554314"/>
          </a:xfrm>
        </p:spPr>
      </p:pic>
      <p:pic>
        <p:nvPicPr>
          <p:cNvPr id="13" name="Resim 12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05A53BD6-5B2B-AA49-E960-5234FA0F5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853" y="0"/>
            <a:ext cx="5988148" cy="461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390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301D3-AF00-735C-6E07-00035499B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F507EAE-3DF8-FE80-9088-95856B358E7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81262C1E-CE87-43ED-AF34-C63E0EB52010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5F18602-0405-D54D-055D-354EA2EF2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4</a:t>
            </a:fld>
            <a:endParaRPr lang="tr-TR" noProof="0"/>
          </a:p>
        </p:txBody>
      </p:sp>
      <p:pic>
        <p:nvPicPr>
          <p:cNvPr id="11" name="İçerik Yer Tutucusu 10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D82417E-4994-2D39-0CF5-59B9AF65DE11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0" y="12741"/>
            <a:ext cx="12192000" cy="6554314"/>
          </a:xfrm>
        </p:spPr>
      </p:pic>
      <p:pic>
        <p:nvPicPr>
          <p:cNvPr id="5" name="Resim 4" descr="metin, ekran görüntüsü, yazı tipi, tasarım içeren bir resim&#10;&#10;Açıklama otomatik olarak oluşturuldu">
            <a:extLst>
              <a:ext uri="{FF2B5EF4-FFF2-40B4-BE49-F238E27FC236}">
                <a16:creationId xmlns:a16="http://schemas.microsoft.com/office/drawing/2014/main" id="{60FDB5B6-B5D1-03C9-2EF1-EE95177BF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232" y="0"/>
            <a:ext cx="6117768" cy="313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1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3A331F29-485A-D538-4C02-3551628FAA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554871CB-EA77-3420-4C25-4F3F43B75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5</a:t>
            </a:fld>
            <a:endParaRPr lang="tr-TR" noProof="0"/>
          </a:p>
        </p:txBody>
      </p:sp>
      <p:pic>
        <p:nvPicPr>
          <p:cNvPr id="7" name="Resim 6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80D6EFEE-3AC5-59D6-6DB9-837C8BD34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53200"/>
          </a:xfrm>
          <a:prstGeom prst="rect">
            <a:avLst/>
          </a:prstGeom>
        </p:spPr>
      </p:pic>
      <p:pic>
        <p:nvPicPr>
          <p:cNvPr id="9" name="Resim 8" descr="metin, ekran görüntüsü, yazı tipi, menü içeren bir resim&#10;&#10;Açıklama otomatik olarak oluşturuldu">
            <a:extLst>
              <a:ext uri="{FF2B5EF4-FFF2-40B4-BE49-F238E27FC236}">
                <a16:creationId xmlns:a16="http://schemas.microsoft.com/office/drawing/2014/main" id="{60AF0E59-8600-5DBD-FA22-1C5D275FF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500" y="0"/>
            <a:ext cx="6624500" cy="4572000"/>
          </a:xfrm>
          <a:prstGeom prst="rect">
            <a:avLst/>
          </a:prstGeom>
        </p:spPr>
      </p:pic>
      <p:pic>
        <p:nvPicPr>
          <p:cNvPr id="11" name="Resim 10" descr="metin, yazı tipi, ekran görüntüsü, tasarım içeren bir resim&#10;&#10;Açıklama otomatik olarak oluşturuldu">
            <a:extLst>
              <a:ext uri="{FF2B5EF4-FFF2-40B4-BE49-F238E27FC236}">
                <a16:creationId xmlns:a16="http://schemas.microsoft.com/office/drawing/2014/main" id="{E1829D91-CC16-3587-1D5A-AC95C681E5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7153" y="4612144"/>
            <a:ext cx="4024847" cy="122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47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7AF3F43A-AD96-51A9-6D83-2613CE64028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5EED8579-101E-EB33-25B3-3F1407FDB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6</a:t>
            </a:fld>
            <a:endParaRPr lang="tr-TR" noProof="0"/>
          </a:p>
        </p:txBody>
      </p:sp>
      <p:pic>
        <p:nvPicPr>
          <p:cNvPr id="7" name="Resim 6" descr="metin, ekran görüntüsü, yazılım içeren bir resim">
            <a:extLst>
              <a:ext uri="{FF2B5EF4-FFF2-40B4-BE49-F238E27FC236}">
                <a16:creationId xmlns:a16="http://schemas.microsoft.com/office/drawing/2014/main" id="{39CE393A-B21A-9172-C343-B385E4017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34615"/>
          </a:xfrm>
          <a:prstGeom prst="rect">
            <a:avLst/>
          </a:prstGeom>
        </p:spPr>
      </p:pic>
      <p:pic>
        <p:nvPicPr>
          <p:cNvPr id="11" name="Resim 10" descr="metin, yazı tipi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29DD3DA3-F596-E5DA-5253-CAA6ED97D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208" y="0"/>
            <a:ext cx="4959792" cy="1664677"/>
          </a:xfrm>
          <a:prstGeom prst="rect">
            <a:avLst/>
          </a:prstGeom>
        </p:spPr>
      </p:pic>
      <p:pic>
        <p:nvPicPr>
          <p:cNvPr id="13" name="Resim 12" descr="metin, ekran görüntüsü, menü, yazı tipi içeren bir resim&#10;&#10;Açıklama otomatik olarak oluşturuldu">
            <a:extLst>
              <a:ext uri="{FF2B5EF4-FFF2-40B4-BE49-F238E27FC236}">
                <a16:creationId xmlns:a16="http://schemas.microsoft.com/office/drawing/2014/main" id="{4B18CC78-1E88-FBAD-53A3-98D5A17B6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777" y="1795691"/>
            <a:ext cx="5838223" cy="479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42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AE132D54-0661-7B4C-A885-0ED7295CA9B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71F6DDCB-F087-1943-9CDC-4CB208BFE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7</a:t>
            </a:fld>
            <a:endParaRPr lang="tr-TR" noProof="0"/>
          </a:p>
        </p:txBody>
      </p:sp>
      <p:pic>
        <p:nvPicPr>
          <p:cNvPr id="7" name="İçerik Yer Tutucusu 6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DC4AABD7-45DC-51C4-D7E6-B355F34E3EF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36788"/>
          </a:xfrm>
        </p:spPr>
      </p:pic>
      <p:pic>
        <p:nvPicPr>
          <p:cNvPr id="9" name="Resim 8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0BA27380-F4F1-E520-E088-2D3CA8528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462" y="1520911"/>
            <a:ext cx="6317538" cy="381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43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D4EC8A3E-8893-BEDB-0242-D07F7C1CD92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C5BB11F9-F26D-C775-67E5-7E8070115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8</a:t>
            </a:fld>
            <a:endParaRPr lang="tr-TR" noProof="0"/>
          </a:p>
        </p:txBody>
      </p:sp>
      <p:pic>
        <p:nvPicPr>
          <p:cNvPr id="8" name="Resim 7" descr="diyagram, metin, taslak, plan içeren bir resim&#10;&#10;Açıklama otomatik olarak oluşturuldu">
            <a:extLst>
              <a:ext uri="{FF2B5EF4-FFF2-40B4-BE49-F238E27FC236}">
                <a16:creationId xmlns:a16="http://schemas.microsoft.com/office/drawing/2014/main" id="{478343A3-6959-57CB-16D0-128BBF194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4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089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9F3371F-18BE-7BEA-F14E-A30DAF68EAA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fld id="{A9CD57A3-564C-4327-8455-CB72FABBA8E1}" type="datetime1">
              <a:rPr lang="tr-TR" noProof="0" smtClean="0"/>
              <a:t>5.01.2025</a:t>
            </a:fld>
            <a:endParaRPr lang="tr-TR" noProof="0"/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F3E5FC5D-7C3F-05BB-CCDC-68170DC54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tr-TR" noProof="0" smtClean="0"/>
              <a:pPr rtl="0"/>
              <a:t>9</a:t>
            </a:fld>
            <a:endParaRPr lang="tr-TR" noProof="0"/>
          </a:p>
        </p:txBody>
      </p:sp>
      <p:pic>
        <p:nvPicPr>
          <p:cNvPr id="7" name="Resim 6" descr="metin, diyagram, plan, şematik içeren bir resim&#10;&#10;Açıklama otomatik olarak oluşturuldu">
            <a:extLst>
              <a:ext uri="{FF2B5EF4-FFF2-40B4-BE49-F238E27FC236}">
                <a16:creationId xmlns:a16="http://schemas.microsoft.com/office/drawing/2014/main" id="{43B6B904-093C-34DE-F308-33BF31736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751" y="0"/>
            <a:ext cx="7052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49715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279_TF16411245_Win32.potx" id="{D6AFD08F-6E84-4E3B-9009-A480F90E4798}" vid="{2C59A200-1DC3-4037-BD77-CAC24813751E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renk sunusu</Template>
  <TotalTime>94</TotalTime>
  <Words>146</Words>
  <Application>Microsoft Office PowerPoint</Application>
  <PresentationFormat>Geniş ekran</PresentationFormat>
  <Paragraphs>48</Paragraphs>
  <Slides>11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6" baseType="lpstr">
      <vt:lpstr>Abadi</vt:lpstr>
      <vt:lpstr>Arial</vt:lpstr>
      <vt:lpstr>Biome Light</vt:lpstr>
      <vt:lpstr>Calibri</vt:lpstr>
      <vt:lpstr>Ofis Teması</vt:lpstr>
      <vt:lpstr>Kalori Hesaplama  ve  Yemek Listeleme Programı </vt:lpstr>
      <vt:lpstr>Grup Üyeleri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Geliştirilebilir Özellikler:</vt:lpstr>
      <vt:lpstr>KAYNAKÇA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FURKAN ÖZTÜRK</dc:creator>
  <cp:lastModifiedBy>Tan Weiyun</cp:lastModifiedBy>
  <cp:revision>4</cp:revision>
  <dcterms:created xsi:type="dcterms:W3CDTF">2025-01-04T18:11:57Z</dcterms:created>
  <dcterms:modified xsi:type="dcterms:W3CDTF">2025-01-04T21:11:40Z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